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9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4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2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13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0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78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1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4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6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4" name="Rechthoek 23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-4450" y="288347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</p:spTree>
    <p:extLst>
      <p:ext uri="{BB962C8B-B14F-4D97-AF65-F5344CB8AC3E}">
        <p14:creationId xmlns:p14="http://schemas.microsoft.com/office/powerpoint/2010/main" val="400357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1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4" name="Afbeelding 3" descr="Belt_6_Gree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5" name="Afbeelding 4" descr="Belt_8_Blu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1613"/>
            <a:ext cx="3420000" cy="1162800"/>
          </a:xfrm>
          <a:prstGeom prst="rect">
            <a:avLst/>
          </a:prstGeom>
        </p:spPr>
      </p:pic>
      <p:pic>
        <p:nvPicPr>
          <p:cNvPr id="6" name="Afbeelding 5" descr="Belt_10_Brown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74286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5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9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5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2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4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25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4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705833"/>
            <a:ext cx="3420000" cy="1162800"/>
          </a:xfrm>
          <a:prstGeom prst="rect">
            <a:avLst/>
          </a:prstGeom>
        </p:spPr>
      </p:pic>
      <p:pic>
        <p:nvPicPr>
          <p:cNvPr id="3" name="Afbeelding 2" descr="Belt_5_Blocked_Orange&amp;Green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6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3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4" name="Afbeelding 3" descr="Belt_6_Gree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75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3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705833"/>
            <a:ext cx="3420000" cy="1162800"/>
          </a:xfrm>
          <a:prstGeom prst="rect">
            <a:avLst/>
          </a:prstGeom>
        </p:spPr>
      </p:pic>
      <p:pic>
        <p:nvPicPr>
          <p:cNvPr id="3" name="Afbeelding 2" descr="Belt_5_Blocked_Orange&amp;Green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pic>
        <p:nvPicPr>
          <p:cNvPr id="4" name="Afbeelding 3" descr="Belt_7_Blocked_Green&amp;Blue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9396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10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2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4" name="Afbeelding 3" descr="Belt_6_Gree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5" name="Afbeelding 4" descr="Belt_8_Blu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23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2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.......... / ………. / ……….</a:t>
            </a:r>
            <a:r>
              <a:rPr lang="nl-NL" sz="1200" kern="1200" dirty="0" smtClean="0"/>
              <a:t> </a:t>
            </a:r>
            <a:endParaRPr lang="nl-NL" sz="1200" kern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717299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………………………………………………………………………</a:t>
            </a:r>
            <a:endParaRPr lang="nl-NL" sz="1200" kern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705833"/>
            <a:ext cx="3420000" cy="1162800"/>
          </a:xfrm>
          <a:prstGeom prst="rect">
            <a:avLst/>
          </a:prstGeom>
        </p:spPr>
      </p:pic>
      <p:pic>
        <p:nvPicPr>
          <p:cNvPr id="3" name="Afbeelding 2" descr="Belt_5_Blocked_Orange&amp;Green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pic>
        <p:nvPicPr>
          <p:cNvPr id="4" name="Afbeelding 3" descr="Belt_7_Blocked_Green&amp;Blue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9396"/>
            <a:ext cx="3420000" cy="1162800"/>
          </a:xfrm>
          <a:prstGeom prst="rect">
            <a:avLst/>
          </a:prstGeom>
        </p:spPr>
      </p:pic>
      <p:pic>
        <p:nvPicPr>
          <p:cNvPr id="5" name="Afbeelding 4" descr="Belt_9_Blocked_Blue&amp;Brown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5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870</Words>
  <Application>Microsoft Macintosh PowerPoint</Application>
  <PresentationFormat>Diavoorstelling (4:3)</PresentationFormat>
  <Paragraphs>130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</dc:creator>
  <cp:lastModifiedBy>Erik</cp:lastModifiedBy>
  <cp:revision>13</cp:revision>
  <cp:lastPrinted>2015-02-20T14:08:29Z</cp:lastPrinted>
  <dcterms:created xsi:type="dcterms:W3CDTF">2015-02-19T20:37:39Z</dcterms:created>
  <dcterms:modified xsi:type="dcterms:W3CDTF">2015-02-20T14:16:08Z</dcterms:modified>
</cp:coreProperties>
</file>